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79"/>
    <a:srgbClr val="0D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8"/>
    <p:restoredTop sz="97208"/>
  </p:normalViewPr>
  <p:slideViewPr>
    <p:cSldViewPr snapToGrid="0" snapToObjects="1">
      <p:cViewPr varScale="1">
        <p:scale>
          <a:sx n="176" d="100"/>
          <a:sy n="176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E029-3158-9042-838F-C0404E22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103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EDE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9CB74-3C9C-A342-A66F-FD62EE031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71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B065-DC5A-E847-AFE5-52D1388E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284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6E83B-BF42-4142-8A10-5CDBF6193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3075"/>
            <a:ext cx="6172200" cy="4127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1CBD2-D173-0D41-9664-9971CC9C7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3049"/>
            <a:ext cx="3932237" cy="30572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13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F4A9-E29D-7244-B386-29B38DBA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79E9-31A9-6442-B722-D9115A77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24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7249-4B27-D04C-8211-D1BDC377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50" y="1709738"/>
            <a:ext cx="78310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47691-4A3E-BE4F-848E-C6FFE3D5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350" y="4589463"/>
            <a:ext cx="78310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28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ADB0-8E8B-BE41-80F3-7BB79ECA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51A82-ACC3-934D-9CC1-449967347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43922"/>
            <a:ext cx="5181600" cy="323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2C8C5-648C-C741-A2ED-1B2E7FABC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43922"/>
            <a:ext cx="5181600" cy="323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58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449A-4C3F-B84A-8F06-B56F7A98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97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C72A-2DDC-CB4C-8402-2C810A2C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91882"/>
            <a:ext cx="5157787" cy="57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3467A-1EEE-5143-A488-C4708EA34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71514"/>
            <a:ext cx="5157787" cy="27806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C298-47BC-E841-B784-C094332B0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91882"/>
            <a:ext cx="5183188" cy="5796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48BE2-79A6-8449-B78F-37C88393D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71514"/>
            <a:ext cx="5183188" cy="27806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8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5E6F-238E-8E4B-9AA1-2DD3EB60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5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7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7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A598-99FE-764B-8B7E-3C56C276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0205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015B1-30D1-FB4E-A5F7-9642D73F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32283"/>
            <a:ext cx="6172200" cy="40900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33EE5-C942-B54F-9C25-E62BA5572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02258"/>
            <a:ext cx="3932237" cy="30201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11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0D151-4027-AF49-A67E-E2692F51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76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7627D-0F10-4546-9D9F-D41083F4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8181"/>
            <a:ext cx="10515600" cy="3430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2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224D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D406-5AB1-904F-8D7F-5F2A44507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CA81-3148-354D-8B03-8D2800219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A421-6DCA-5049-87B3-6E7A8462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65FD-FB50-CD4B-B6B4-A8C45355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6221"/>
      </p:ext>
    </p:extLst>
  </p:cSld>
  <p:clrMapOvr>
    <a:masterClrMapping/>
  </p:clrMapOvr>
</p:sld>
</file>

<file path=ppt/theme/theme1.xml><?xml version="1.0" encoding="utf-8"?>
<a:theme xmlns:a="http://schemas.openxmlformats.org/drawingml/2006/main" name="IMS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11F26"/>
      </a:accent1>
      <a:accent2>
        <a:srgbClr val="1BA1DA"/>
      </a:accent2>
      <a:accent3>
        <a:srgbClr val="CDCBE6"/>
      </a:accent3>
      <a:accent4>
        <a:srgbClr val="7E69AF"/>
      </a:accent4>
      <a:accent5>
        <a:srgbClr val="642065"/>
      </a:accent5>
      <a:accent6>
        <a:srgbClr val="162851"/>
      </a:accent6>
      <a:hlink>
        <a:srgbClr val="1BA1DA"/>
      </a:hlink>
      <a:folHlink>
        <a:srgbClr val="7E69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 Theme" id="{254844B6-F943-304E-B442-2F44B551F37A}" vid="{B66F096B-7CEB-414F-B1EE-F89CFA4209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D21FFDCCC5447882BA3E005D0C5C4" ma:contentTypeVersion="13" ma:contentTypeDescription="Create a new document." ma:contentTypeScope="" ma:versionID="17b6d2d5644d60185d07cb12f7eb60c2">
  <xsd:schema xmlns:xsd="http://www.w3.org/2001/XMLSchema" xmlns:xs="http://www.w3.org/2001/XMLSchema" xmlns:p="http://schemas.microsoft.com/office/2006/metadata/properties" xmlns:ns2="70323f1b-2ea2-42d4-998f-b550c68bcfee" xmlns:ns3="e22182be-5fc9-442e-98ae-d2b3d9fe3f19" targetNamespace="http://schemas.microsoft.com/office/2006/metadata/properties" ma:root="true" ma:fieldsID="8d6ecf25c18b22cc8cf6fbecfced74a5" ns2:_="" ns3:_="">
    <xsd:import namespace="70323f1b-2ea2-42d4-998f-b550c68bcfee"/>
    <xsd:import namespace="e22182be-5fc9-442e-98ae-d2b3d9fe3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23f1b-2ea2-42d4-998f-b550c68bc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079e5af-fcb9-4239-8f53-2dcbfeccd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82be-5fc9-442e-98ae-d2b3d9fe3f1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418c2e6-30b5-4463-b4eb-82a4d1d22635}" ma:internalName="TaxCatchAll" ma:showField="CatchAllData" ma:web="e22182be-5fc9-442e-98ae-d2b3d9fe3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2182be-5fc9-442e-98ae-d2b3d9fe3f19" xsi:nil="true"/>
    <lcf76f155ced4ddcb4097134ff3c332f xmlns="70323f1b-2ea2-42d4-998f-b550c68bcf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9CE296-4254-4CF4-AAD9-9F113B0F7DFA}"/>
</file>

<file path=customXml/itemProps2.xml><?xml version="1.0" encoding="utf-8"?>
<ds:datastoreItem xmlns:ds="http://schemas.openxmlformats.org/officeDocument/2006/customXml" ds:itemID="{2107A2A6-88BF-4727-BA25-08FB28B75283}"/>
</file>

<file path=customXml/itemProps3.xml><?xml version="1.0" encoding="utf-8"?>
<ds:datastoreItem xmlns:ds="http://schemas.openxmlformats.org/officeDocument/2006/customXml" ds:itemID="{CF4EC2CC-737B-4804-8894-C465CC40C8E2}"/>
</file>

<file path=docProps/app.xml><?xml version="1.0" encoding="utf-8"?>
<Properties xmlns="http://schemas.openxmlformats.org/officeDocument/2006/extended-properties" xmlns:vt="http://schemas.openxmlformats.org/officeDocument/2006/docPropsVTypes">
  <Template>IMS Theme</Template>
  <TotalTime>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Aptos</vt:lpstr>
      <vt:lpstr>Arial</vt:lpstr>
      <vt:lpstr>IMS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2025-08-15T10:32:14Z</dcterms:created>
  <dcterms:modified xsi:type="dcterms:W3CDTF">2025-08-15T10:43:20Z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0x010100F0DD21FFDCCC5447882BA3E005D0C5C4</vt:lpwstr>
  </property>
</Properties>
</file>