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4627"/>
    <a:srgbClr val="476263"/>
    <a:srgbClr val="9FA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/>
    <p:restoredTop sz="97196"/>
  </p:normalViewPr>
  <p:slideViewPr>
    <p:cSldViewPr snapToGrid="0" snapToObjects="1">
      <p:cViewPr varScale="1">
        <p:scale>
          <a:sx n="120" d="100"/>
          <a:sy n="120" d="100"/>
        </p:scale>
        <p:origin x="184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D35B-198A-D84A-A0A9-6763B3DF2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225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946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87E82-8285-934B-BB9C-EEF991F55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545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EEE9D-1154-1F40-A5B4-DF1870AB9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DCCCD-0D20-2E42-918C-8C0FA4743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9600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65A6-E2B9-4940-AD0A-57223DAC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6863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89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C75373-704F-3748-AAD6-4BE17335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52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077A4-F57C-464E-99E2-35B88DA47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85745"/>
            <a:ext cx="10515600" cy="3226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888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76263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D53CE-C1CB-4643-9734-00F703735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ADE8E-CEBD-F543-B77B-D9A832598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7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77F5-B36A-F343-9EA9-A94A4E5E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998A3-77AA-7447-9A23-3EF78F236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SemiBold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2026-10-13T10:26:55Z</dcterms:created>
  <dcterms:modified xsi:type="dcterms:W3CDTF">2026-10-14T17:38:18Z</dcterms:modified>
</cp:coreProperties>
</file>